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9" r:id="rId2"/>
    <p:sldId id="275" r:id="rId3"/>
    <p:sldId id="287" r:id="rId4"/>
    <p:sldId id="288" r:id="rId5"/>
    <p:sldId id="282" r:id="rId6"/>
    <p:sldId id="289" r:id="rId7"/>
    <p:sldId id="291" r:id="rId8"/>
    <p:sldId id="292" r:id="rId9"/>
    <p:sldId id="286" r:id="rId10"/>
    <p:sldId id="294" r:id="rId11"/>
    <p:sldId id="283" r:id="rId12"/>
    <p:sldId id="293" r:id="rId13"/>
    <p:sldId id="285" r:id="rId14"/>
    <p:sldId id="277" r:id="rId15"/>
    <p:sldId id="284" r:id="rId16"/>
    <p:sldId id="295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xmlns:mc="http://schemas.openxmlformats.org/markup-compatibility/2006" xmlns:a14="http://schemas.microsoft.com/office/drawing/2010/main" val="FF0000" mc:Ignorable="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504" autoAdjust="0"/>
  </p:normalViewPr>
  <p:slideViewPr>
    <p:cSldViewPr>
      <p:cViewPr>
        <p:scale>
          <a:sx n="66" d="100"/>
          <a:sy n="66" d="100"/>
        </p:scale>
        <p:origin x="-636" y="-2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F7E6C-5C0B-460B-BCDD-59F932B6432D}" type="datetimeFigureOut">
              <a:rPr lang="en-US" smtClean="0"/>
              <a:t>8/20/2010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D4B03-0C0A-4622-905C-83D204070B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16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ategicprofits.com/manifesto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05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896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AffiliateDotCom launch looks like it’s very much based on the business principles of Rich Schefren. Highly Recommended!!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hlinkClick r:id="rId3"/>
              </a:rPr>
              <a:t>http://www.strategicprofits.com/manifesto/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33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94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Blank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759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the Animation Painter to copy the cool “pop in” animation of the Stars! Just delete the Exit animations if you don’t want those…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7186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Build Effects sample from AffiliateDotCom Video 1</a:t>
            </a:r>
            <a:r>
              <a:rPr lang="en-US" baseline="0" dirty="0" smtClean="0"/>
              <a:t> at</a:t>
            </a:r>
            <a:r>
              <a:rPr lang="en-US" dirty="0" smtClean="0"/>
              <a:t> 0:30 through</a:t>
            </a:r>
            <a:r>
              <a:rPr lang="en-US" baseline="0" dirty="0" smtClean="0"/>
              <a:t> 1:30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019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Build Effects sample from AffiliateDotCom Video 1</a:t>
            </a:r>
            <a:r>
              <a:rPr lang="en-US" baseline="0" dirty="0" smtClean="0"/>
              <a:t> at</a:t>
            </a:r>
            <a:r>
              <a:rPr lang="en-US" dirty="0" smtClean="0"/>
              <a:t> 2:09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824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Build Effects sample from AffiliateDotCom Video 1</a:t>
            </a:r>
            <a:r>
              <a:rPr lang="en-US" baseline="0" dirty="0" smtClean="0"/>
              <a:t> at</a:t>
            </a:r>
            <a:r>
              <a:rPr lang="en-US" dirty="0" smtClean="0"/>
              <a:t> 0:30 through</a:t>
            </a:r>
            <a:r>
              <a:rPr lang="en-US" baseline="0" dirty="0" smtClean="0"/>
              <a:t> 1:30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019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Text Sample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13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854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236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D4B03-0C0A-4622-905C-83D204070B1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16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3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Oval 6"/>
          <p:cNvSpPr/>
          <p:nvPr/>
        </p:nvSpPr>
        <p:spPr>
          <a:xfrm>
            <a:off x="4495800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00025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04788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71450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857250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xmlns:mc="http://schemas.openxmlformats.org/markup-compatibility/2006" xmlns:a14="http://schemas.microsoft.com/office/drawing/2010/main" val="000000" mc:Ignorable="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arncamtasia.com/lon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://www.screencastprofits.com/" TargetMode="External"/><Relationship Id="rId4" Type="http://schemas.openxmlformats.org/officeDocument/2006/relationships/hyperlink" Target="http://www.learncamtasia.com/scpgol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reencastprofits.com/tools/graphicsriver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conarchive.com/category/application/clean-3d-icons-by-mysitemyway.html" TargetMode="External"/><Relationship Id="rId5" Type="http://schemas.openxmlformats.org/officeDocument/2006/relationships/hyperlink" Target="http://presentermedia.com/" TargetMode="External"/><Relationship Id="rId4" Type="http://schemas.openxmlformats.org/officeDocument/2006/relationships/hyperlink" Target="http://ez3diconmaker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z3diconmaker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creencastprofits.com/products/gimp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en-us/try/try-office-2010-FX101868838.aspx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creencastprofits.com/tools/ppt201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ategicprofits.com/manifesto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z3diconmaker.com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cons.mysitemyway.com/" TargetMode="External"/><Relationship Id="rId3" Type="http://schemas.openxmlformats.org/officeDocument/2006/relationships/image" Target="../media/image9.jpeg"/><Relationship Id="rId7" Type="http://schemas.openxmlformats.org/officeDocument/2006/relationships/hyperlink" Target="http://creativecommons.org/licenses/by/3.0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outube.com/user/logicaldrive" TargetMode="External"/><Relationship Id="rId5" Type="http://schemas.openxmlformats.org/officeDocument/2006/relationships/hyperlink" Target="http://facebook.com/LonNaylor" TargetMode="External"/><Relationship Id="rId4" Type="http://schemas.openxmlformats.org/officeDocument/2006/relationships/hyperlink" Target="http://twitter.com/LonNaylor" TargetMode="External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2686049"/>
          </a:xfrm>
        </p:spPr>
        <p:txBody>
          <a:bodyPr/>
          <a:lstStyle/>
          <a:p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AffiliateDotCom</a:t>
            </a:r>
            <a:b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Video </a:t>
            </a:r>
            <a:r>
              <a:rPr 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Case Study</a:t>
            </a:r>
            <a:endParaRPr lang="en-US" sz="60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A Case Study</a:t>
            </a:r>
          </a:p>
          <a:p>
            <a:r>
              <a:rPr lang="en-US" dirty="0" smtClean="0"/>
              <a:t>Mike Filsaime &amp; Chris Farrell</a:t>
            </a:r>
          </a:p>
          <a:p>
            <a:r>
              <a:rPr lang="en-US" dirty="0" smtClean="0"/>
              <a:t>AffiliateDotCom.com</a:t>
            </a:r>
          </a:p>
          <a:p>
            <a:r>
              <a:rPr lang="en-US" dirty="0" smtClean="0"/>
              <a:t>8/16 – 8/24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312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95350"/>
          </a:xfrm>
        </p:spPr>
        <p:txBody>
          <a:bodyPr/>
          <a:lstStyle/>
          <a:p>
            <a:r>
              <a:rPr lang="en-US" sz="3600" dirty="0" smtClean="0">
                <a:latin typeface="Arial Black" pitchFamily="34" charset="0"/>
              </a:rPr>
              <a:t>Want to learn MORE great tips?</a:t>
            </a:r>
            <a:endParaRPr lang="en-US" sz="36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534400" cy="4038600"/>
          </a:xfrm>
        </p:spPr>
        <p:txBody>
          <a:bodyPr>
            <a:normAutofit/>
          </a:bodyPr>
          <a:lstStyle/>
          <a:p>
            <a:r>
              <a:rPr lang="en-US" dirty="0" smtClean="0"/>
              <a:t>Teaching this stuff is what I do!</a:t>
            </a:r>
          </a:p>
          <a:p>
            <a:r>
              <a:rPr lang="en-US" dirty="0" smtClean="0"/>
              <a:t>Learn MORE at </a:t>
            </a:r>
            <a:r>
              <a:rPr lang="en-US" b="1" dirty="0" smtClean="0"/>
              <a:t>LearnCamtasia</a:t>
            </a:r>
            <a:r>
              <a:rPr lang="en-US" dirty="0" smtClean="0"/>
              <a:t>: </a:t>
            </a:r>
            <a:r>
              <a:rPr lang="en-US" dirty="0" smtClean="0">
                <a:hlinkClick r:id="rId3"/>
              </a:rPr>
              <a:t>http://www.learncamtasia.com/lon</a:t>
            </a:r>
            <a:endParaRPr lang="en-US" dirty="0" smtClean="0"/>
          </a:p>
          <a:p>
            <a:endParaRPr lang="en-US" dirty="0"/>
          </a:p>
          <a:p>
            <a:r>
              <a:rPr lang="en-US" b="1" dirty="0" smtClean="0"/>
              <a:t>P.S. </a:t>
            </a:r>
            <a:r>
              <a:rPr lang="en-US" dirty="0" smtClean="0"/>
              <a:t>– </a:t>
            </a:r>
            <a:r>
              <a:rPr lang="en-US" b="1" dirty="0">
                <a:solidFill>
                  <a:schemeClr val="accent2"/>
                </a:solidFill>
              </a:rPr>
              <a:t>a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$100 discount </a:t>
            </a:r>
            <a:r>
              <a:rPr lang="en-US" dirty="0" smtClean="0"/>
              <a:t>on Learn Camtasia Link:</a:t>
            </a:r>
          </a:p>
          <a:p>
            <a:r>
              <a:rPr lang="en-US" dirty="0" smtClean="0">
                <a:hlinkClick r:id="rId4"/>
              </a:rPr>
              <a:t>http://www.learncamtasia.com/scpgold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Top Marketing Tips for Camtasia at </a:t>
            </a:r>
            <a:r>
              <a:rPr lang="en-US" b="1" dirty="0" smtClean="0"/>
              <a:t>Screencast Profits</a:t>
            </a:r>
            <a:r>
              <a:rPr lang="en-US" dirty="0" smtClean="0"/>
              <a:t>:</a:t>
            </a:r>
          </a:p>
          <a:p>
            <a:r>
              <a:rPr lang="en-US" dirty="0" smtClean="0">
                <a:hlinkClick r:id="rId5"/>
              </a:rPr>
              <a:t>http://www.screencastprofits.com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9" name="Picture 3" descr="D:\1. TOP PROJECTS\LearnCamtasia.com\graphics\6.png">
            <a:hlinkClick r:id="rId4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71550"/>
            <a:ext cx="2683679" cy="151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379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Black" pitchFamily="34" charset="0"/>
              </a:rPr>
              <a:t>Graphics Resources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 Black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57301"/>
            <a:ext cx="8915400" cy="3337322"/>
          </a:xfrm>
        </p:spPr>
        <p:txBody>
          <a:bodyPr>
            <a:normAutofit/>
          </a:bodyPr>
          <a:lstStyle/>
          <a:p>
            <a:r>
              <a:rPr lang="en-US" dirty="0" smtClean="0"/>
              <a:t>Images </a:t>
            </a:r>
            <a:r>
              <a:rPr lang="en-US" dirty="0" smtClean="0"/>
              <a:t>and Graphics with </a:t>
            </a:r>
            <a:r>
              <a:rPr lang="en-US" dirty="0" smtClean="0"/>
              <a:t>Source Files: </a:t>
            </a:r>
            <a:r>
              <a:rPr lang="en-US" dirty="0" smtClean="0">
                <a:hlinkClick r:id="rId3"/>
              </a:rPr>
              <a:t>http://www.screencastprofits.com/tools/graphicsriver</a:t>
            </a:r>
            <a:endParaRPr lang="en-US" dirty="0" smtClean="0"/>
          </a:p>
          <a:p>
            <a:pPr marL="0" indent="0">
              <a:buNone/>
            </a:pPr>
            <a:endParaRPr lang="en-US" dirty="0">
              <a:hlinkClick r:id="rId4"/>
            </a:endParaRPr>
          </a:p>
          <a:p>
            <a:r>
              <a:rPr lang="en-US" dirty="0" smtClean="0"/>
              <a:t>Presenter Media: </a:t>
            </a:r>
            <a:r>
              <a:rPr lang="en-US" dirty="0" smtClean="0">
                <a:hlinkClick r:id="rId5"/>
              </a:rPr>
              <a:t>http://presentermedia.com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Icon Archive 3D Clean Set used in the demo</a:t>
            </a:r>
            <a:r>
              <a:rPr lang="en-US" dirty="0" smtClean="0"/>
              <a:t>: </a:t>
            </a: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www.iconarchive.com/category/application/clean-3d-icons-by-mysitemyway.html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663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71550"/>
          </a:xfrm>
        </p:spPr>
        <p:txBody>
          <a:bodyPr/>
          <a:lstStyle/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Black" pitchFamily="34" charset="0"/>
              </a:rPr>
              <a:t>Graphics Resources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 Black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57301"/>
            <a:ext cx="8763000" cy="3337322"/>
          </a:xfrm>
        </p:spPr>
        <p:txBody>
          <a:bodyPr>
            <a:normAutofit/>
          </a:bodyPr>
          <a:lstStyle/>
          <a:p>
            <a:r>
              <a:rPr lang="en-US" dirty="0" smtClean="0"/>
              <a:t>3D </a:t>
            </a:r>
            <a:r>
              <a:rPr lang="en-US" dirty="0" smtClean="0"/>
              <a:t>Icon </a:t>
            </a:r>
            <a:r>
              <a:rPr lang="en-US" dirty="0" smtClean="0"/>
              <a:t>Maker (Make your own images in PhotoShop): </a:t>
            </a:r>
            <a:r>
              <a:rPr lang="en-US" dirty="0">
                <a:hlinkClick r:id="rId3"/>
              </a:rPr>
              <a:t>http://ez3diconmaker.com/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Tutorials for Free Graphics Editor – GIMP</a:t>
            </a:r>
            <a:r>
              <a:rPr lang="en-US" dirty="0"/>
              <a:t>: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www.screencastprofits.com/products/gimp1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99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19150"/>
          </a:xfrm>
        </p:spPr>
        <p:txBody>
          <a:bodyPr/>
          <a:lstStyle/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Black" pitchFamily="34" charset="0"/>
              </a:rPr>
              <a:t>Software Resources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 Black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4038599"/>
          </a:xfrm>
        </p:spPr>
        <p:txBody>
          <a:bodyPr>
            <a:normAutofit/>
          </a:bodyPr>
          <a:lstStyle/>
          <a:p>
            <a:r>
              <a:rPr lang="en-US" dirty="0" smtClean="0"/>
              <a:t>Office 2010 Trial (</a:t>
            </a:r>
            <a:r>
              <a:rPr lang="en-US" dirty="0"/>
              <a:t>for PowerPoint):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office.microsoft.com/en-us/try/try-office-2010-FX101868838.aspx</a:t>
            </a:r>
            <a:endParaRPr lang="en-US" dirty="0" smtClean="0"/>
          </a:p>
          <a:p>
            <a:r>
              <a:rPr lang="en-US" dirty="0" smtClean="0"/>
              <a:t>PowerPoint 2010: </a:t>
            </a:r>
            <a:r>
              <a:rPr lang="en-US" dirty="0" smtClean="0">
                <a:hlinkClick r:id="rId4"/>
              </a:rPr>
              <a:t>http://www.screencastprofits.com/tools/ppt2010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52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Black" pitchFamily="34" charset="0"/>
              </a:rPr>
              <a:t>Strategy Resources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 Black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1257301"/>
            <a:ext cx="8534400" cy="3337322"/>
          </a:xfrm>
        </p:spPr>
        <p:txBody>
          <a:bodyPr/>
          <a:lstStyle/>
          <a:p>
            <a:r>
              <a:rPr lang="en-US" dirty="0"/>
              <a:t>Internet Business </a:t>
            </a:r>
            <a:r>
              <a:rPr lang="en-US" dirty="0" smtClean="0"/>
              <a:t>Manifesto </a:t>
            </a:r>
            <a:r>
              <a:rPr lang="en-US" dirty="0" smtClean="0"/>
              <a:t>(Free from Rich </a:t>
            </a:r>
            <a:r>
              <a:rPr lang="en-US" dirty="0"/>
              <a:t>Schefren): </a:t>
            </a:r>
            <a:r>
              <a:rPr lang="en-US" dirty="0">
                <a:hlinkClick r:id="rId3"/>
              </a:rPr>
              <a:t>http://www.strategicprofits.com/manifesto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>
              <a:hlinkClick r:id="rId4"/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661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1. TOP PROJECTS\LonNaylor.com\Graphics\lonrocksbackgrou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68378"/>
            <a:ext cx="2276475" cy="1606344"/>
          </a:xfrm>
          <a:prstGeom prst="roundRect">
            <a:avLst>
              <a:gd name="adj" fmla="val 8594"/>
            </a:avLst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3" name="Title 2"/>
          <p:cNvSpPr txBox="1">
            <a:spLocks/>
          </p:cNvSpPr>
          <p:nvPr/>
        </p:nvSpPr>
        <p:spPr>
          <a:xfrm>
            <a:off x="457200" y="0"/>
            <a:ext cx="8229600" cy="8191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4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effectLst/>
                <a:latin typeface="Arial Black" pitchFamily="34" charset="0"/>
              </a:rPr>
              <a:t>Contact</a:t>
            </a:r>
            <a:endParaRPr lang="en-US" sz="4800" dirty="0">
              <a:effectLst/>
              <a:latin typeface="Arial Black" pitchFamily="34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28600" y="1428750"/>
            <a:ext cx="7162800" cy="358139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en-US" dirty="0" smtClean="0"/>
              <a:t>Twitter: </a:t>
            </a:r>
            <a:r>
              <a:rPr lang="en-US" dirty="0" smtClean="0">
                <a:hlinkClick r:id="rId4"/>
              </a:rPr>
              <a:t>http://twitter.com/LonNaylor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Facebook: </a:t>
            </a:r>
            <a:r>
              <a:rPr lang="en-US" dirty="0" smtClean="0">
                <a:hlinkClick r:id="rId5"/>
              </a:rPr>
              <a:t>http://facebook.com/LonNaylor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YouTube: </a:t>
            </a: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www.youtube.com/user/logicaldrive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Skype: </a:t>
            </a:r>
            <a:r>
              <a:rPr lang="en-US" dirty="0" err="1" smtClean="0"/>
              <a:t>lon.naylor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22371" y="4492433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Clean 3D Blue Icon Set used under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en-US" sz="1400" dirty="0">
                <a:hlinkClick r:id="rId7"/>
              </a:rPr>
              <a:t>CC Attribution </a:t>
            </a:r>
            <a:r>
              <a:rPr lang="en-US" sz="1400" dirty="0" smtClean="0">
                <a:hlinkClick r:id="rId7"/>
              </a:rPr>
              <a:t>3.0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from 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  <a:latin typeface="+mj-lt"/>
                <a:hlinkClick r:id="rId8"/>
              </a:rPr>
              <a:t>IconsEct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668" y="4352631"/>
            <a:ext cx="75247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565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026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</a:rPr>
              <a:t>Title Slide Sample</a:t>
            </a:r>
            <a:endParaRPr lang="en-US" sz="6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330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9557" y="2371695"/>
            <a:ext cx="3401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First, I’d have to say…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1212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0156" y="2156252"/>
            <a:ext cx="436369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If you’re not watching these</a:t>
            </a:r>
          </a:p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Y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ou are MISSING OUT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112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6320" y="1504950"/>
            <a:ext cx="4731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Product Launch Videos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6" name="Picture 2" descr="D:\1. Media Library\Graphics\Icons\Clean Blue\clean3d_blue\glossy_3d_blue_orbs2_1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6215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" name="Picture 2" descr="D:\1. Media Library\Graphics\Icons\Clean Blue\clean3d_blue\glossy_3d_blue_orbs2_1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96215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6" name="Picture 2" descr="D:\1. Media Library\Graphics\Icons\Clean Blue\clean3d_blue\glossy_3d_blue_orbs2_1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96215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7" name="Picture 2" descr="D:\1. Media Library\Graphics\Icons\Clean Blue\clean3d_blue\glossy_3d_blue_orbs2_1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6215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8" name="Picture 2" descr="D:\1. Media Library\Graphics\Icons\Clean Blue\clean3d_blue\glossy_3d_blue_orbs2_1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96215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030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333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"/>
                            </p:stCondLst>
                            <p:childTnLst>
                              <p:par>
                                <p:cTn id="15" presetID="6" presetClass="emph" presetSubtype="0" decel="4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6" presetClass="emph" presetSubtype="0" decel="4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6" presetClass="emph" presetSubtype="0" decel="4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5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6" presetClass="emph" presetSubtype="0" decel="4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"/>
                            </p:stCondLst>
                            <p:childTnLst>
                              <p:par>
                                <p:cTn id="47" presetID="6" presetClass="emph" presetSubtype="0" decel="4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3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4339" y="1200150"/>
            <a:ext cx="44553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Opt-In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below to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Watch</a:t>
            </a:r>
          </a:p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these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content packed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videos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2052" name="Picture 4" descr="D:\1. Media Library\Graphics\Icons\Clean Blue\clean3d_blue\glossy_3d_blue_orbs2_0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302" y="1936953"/>
            <a:ext cx="2387397" cy="238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047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333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1041" y="438150"/>
            <a:ext cx="5601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My Analysis of this Process</a:t>
            </a:r>
            <a:endParaRPr lang="en-US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1581150"/>
            <a:ext cx="441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“Reverse Engineer” the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Videos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3074" name="Picture 2" descr="D:\1. Media Library\Graphics\Icons\Clean Blue\clean3d_blue\glossy_3d_blue_orbs2_0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2395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000" y="278124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 &amp; Flow Observations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3075" name="Picture 3" descr="D:\1. Media Library\Graphics\Icons\Clean Blue\clean3d_blue\glossy_3d_blue_orbs2_07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3855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3076" name="Picture 4" descr="D:\1. Media Library\Graphics\Icons\Clean Blue\clean3d_blue\glossy_3d_blue_orbs2_09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4315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84286" y="409575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Text, notes, and links in the posts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6699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4710" y="1200150"/>
            <a:ext cx="38745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entury Gothic"/>
              </a:rPr>
              <a:t>Great lessons and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Century Gothic"/>
            </a:endParaRPr>
          </a:p>
          <a:p>
            <a:pPr algn="ctr"/>
            <a:r>
              <a:rPr lang="en-US" sz="2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 Black" pitchFamily="34" charset="0"/>
              </a:rPr>
              <a:t>Low hanging fruit </a:t>
            </a:r>
            <a:r>
              <a:rPr 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entury Gothic"/>
              </a:rPr>
              <a:t>here!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Century Gothic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8302" y="1936953"/>
            <a:ext cx="2387397" cy="238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859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333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3801" y="1885951"/>
            <a:ext cx="3645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Tiny niches are gateways to</a:t>
            </a:r>
          </a:p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</a:rPr>
              <a:t>HUGE, PROFITABLE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markets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4287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aygradientwithelements">
  <a:themeElements>
    <a:clrScheme name="Executiv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2F5897" mc:Ignorable=""/>
      </a:dk2>
      <a:lt2>
        <a:srgbClr xmlns:mc="http://schemas.openxmlformats.org/markup-compatibility/2006" xmlns:a14="http://schemas.microsoft.com/office/drawing/2010/main" val="E4E9EF" mc:Ignorable=""/>
      </a:lt2>
      <a:accent1>
        <a:srgbClr xmlns:mc="http://schemas.openxmlformats.org/markup-compatibility/2006" xmlns:a14="http://schemas.microsoft.com/office/drawing/2010/main" val="6076B4" mc:Ignorable=""/>
      </a:accent1>
      <a:accent2>
        <a:srgbClr xmlns:mc="http://schemas.openxmlformats.org/markup-compatibility/2006" xmlns:a14="http://schemas.microsoft.com/office/drawing/2010/main" val="9C5252" mc:Ignorable=""/>
      </a:accent2>
      <a:accent3>
        <a:srgbClr xmlns:mc="http://schemas.openxmlformats.org/markup-compatibility/2006" xmlns:a14="http://schemas.microsoft.com/office/drawing/2010/main" val="E68422" mc:Ignorable=""/>
      </a:accent3>
      <a:accent4>
        <a:srgbClr xmlns:mc="http://schemas.openxmlformats.org/markup-compatibility/2006" xmlns:a14="http://schemas.microsoft.com/office/drawing/2010/main" val="846648" mc:Ignorable=""/>
      </a:accent4>
      <a:accent5>
        <a:srgbClr xmlns:mc="http://schemas.openxmlformats.org/markup-compatibility/2006" xmlns:a14="http://schemas.microsoft.com/office/drawing/2010/main" val="63891F" mc:Ignorable=""/>
      </a:accent5>
      <a:accent6>
        <a:srgbClr xmlns:mc="http://schemas.openxmlformats.org/markup-compatibility/2006" xmlns:a14="http://schemas.microsoft.com/office/drawing/2010/main" val="758085" mc:Ignorable=""/>
      </a:accent6>
      <a:hlink>
        <a:srgbClr xmlns:mc="http://schemas.openxmlformats.org/markup-compatibility/2006" xmlns:a14="http://schemas.microsoft.com/office/drawing/2010/main" val="3399FF" mc:Ignorable=""/>
      </a:hlink>
      <a:folHlink>
        <a:srgbClr xmlns:mc="http://schemas.openxmlformats.org/markup-compatibility/2006" xmlns:a14="http://schemas.microsoft.com/office/drawing/2010/main" val="B2B2B2" mc:Ignorable="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graygradientwithelements</Template>
  <TotalTime>2620</TotalTime>
  <Words>361</Words>
  <Application>Microsoft Office PowerPoint</Application>
  <PresentationFormat>On-screen Show (16:9)</PresentationFormat>
  <Paragraphs>84</Paragraphs>
  <Slides>16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graygradientwithelements</vt:lpstr>
      <vt:lpstr>AffiliateDotCom Video Case Study</vt:lpstr>
      <vt:lpstr>Title Slide Sample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Want to learn MORE great tips?</vt:lpstr>
      <vt:lpstr>Graphics Resources</vt:lpstr>
      <vt:lpstr>Graphics Resources</vt:lpstr>
      <vt:lpstr>Software Resources</vt:lpstr>
      <vt:lpstr>Strategy Resources</vt:lpstr>
      <vt:lpstr>PowerPoint Presentation</vt:lpstr>
      <vt:lpstr>PowerPoint Presentation</vt:lpstr>
    </vt:vector>
  </TitlesOfParts>
  <Company>LogicalDrive Marketing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Case Study</dc:title>
  <dc:creator>Lon Naylor</dc:creator>
  <cp:lastModifiedBy>Lon Naylor</cp:lastModifiedBy>
  <cp:revision>69</cp:revision>
  <dcterms:created xsi:type="dcterms:W3CDTF">2010-08-20T12:03:37Z</dcterms:created>
  <dcterms:modified xsi:type="dcterms:W3CDTF">2010-08-22T12:32:58Z</dcterms:modified>
</cp:coreProperties>
</file>